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79EB7-E058-475A-8976-16684AE5D1B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2944DA-09B2-400B-B0CF-12B11E95F169}">
      <dgm:prSet custT="1"/>
      <dgm:spPr>
        <a:solidFill>
          <a:srgbClr val="339933"/>
        </a:solidFill>
      </dgm:spPr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5800" dirty="0"/>
            <a:t>Action is Hope. There is no Hope without Action. </a:t>
          </a:r>
        </a:p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000" i="1" dirty="0">
              <a:latin typeface="Script MT Bold" panose="03040602040607080904" pitchFamily="66" charset="0"/>
            </a:rPr>
            <a:t>Ray </a:t>
          </a:r>
          <a:r>
            <a:rPr lang="en-US" sz="3000" i="1" dirty="0" err="1">
              <a:latin typeface="Script MT Bold" panose="03040602040607080904" pitchFamily="66" charset="0"/>
            </a:rPr>
            <a:t>Bardbury</a:t>
          </a:r>
          <a:r>
            <a:rPr lang="en-US" sz="3000" i="1" dirty="0">
              <a:latin typeface="Script MT Bold" panose="03040602040607080904" pitchFamily="66" charset="0"/>
            </a:rPr>
            <a:t> </a:t>
          </a:r>
          <a:endParaRPr lang="en-US" sz="3000" dirty="0">
            <a:latin typeface="Script MT Bold" panose="03040602040607080904" pitchFamily="66" charset="0"/>
          </a:endParaRPr>
        </a:p>
        <a:p>
          <a:pPr marL="0"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dirty="0"/>
        </a:p>
      </dgm:t>
    </dgm:pt>
    <dgm:pt modelId="{626975AA-33E1-4E70-8EA6-BFF8AF29C5C5}" type="parTrans" cxnId="{86445E80-1428-4CFB-932C-EDD68B42B6EF}">
      <dgm:prSet/>
      <dgm:spPr/>
      <dgm:t>
        <a:bodyPr/>
        <a:lstStyle/>
        <a:p>
          <a:endParaRPr lang="en-US"/>
        </a:p>
      </dgm:t>
    </dgm:pt>
    <dgm:pt modelId="{2191ECBD-42AF-4D53-A85D-CDDB13799746}" type="sibTrans" cxnId="{86445E80-1428-4CFB-932C-EDD68B42B6EF}">
      <dgm:prSet/>
      <dgm:spPr/>
      <dgm:t>
        <a:bodyPr/>
        <a:lstStyle/>
        <a:p>
          <a:endParaRPr lang="en-US"/>
        </a:p>
      </dgm:t>
    </dgm:pt>
    <dgm:pt modelId="{A88291B8-4E17-46FC-88D4-2C32B9B5482F}" type="pres">
      <dgm:prSet presAssocID="{1BC79EB7-E058-475A-8976-16684AE5D1BD}" presName="linear" presStyleCnt="0">
        <dgm:presLayoutVars>
          <dgm:animLvl val="lvl"/>
          <dgm:resizeHandles val="exact"/>
        </dgm:presLayoutVars>
      </dgm:prSet>
      <dgm:spPr/>
    </dgm:pt>
    <dgm:pt modelId="{1262F755-2285-4CA0-BD78-159FAA9DCBD0}" type="pres">
      <dgm:prSet presAssocID="{B42944DA-09B2-400B-B0CF-12B11E95F169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878522B-1B86-4CD9-BA74-26E3ECAF4F98}" type="presOf" srcId="{1BC79EB7-E058-475A-8976-16684AE5D1BD}" destId="{A88291B8-4E17-46FC-88D4-2C32B9B5482F}" srcOrd="0" destOrd="0" presId="urn:microsoft.com/office/officeart/2005/8/layout/vList2"/>
    <dgm:cxn modelId="{EC37086D-93FE-4419-B420-C05332F0446E}" type="presOf" srcId="{B42944DA-09B2-400B-B0CF-12B11E95F169}" destId="{1262F755-2285-4CA0-BD78-159FAA9DCBD0}" srcOrd="0" destOrd="0" presId="urn:microsoft.com/office/officeart/2005/8/layout/vList2"/>
    <dgm:cxn modelId="{86445E80-1428-4CFB-932C-EDD68B42B6EF}" srcId="{1BC79EB7-E058-475A-8976-16684AE5D1BD}" destId="{B42944DA-09B2-400B-B0CF-12B11E95F169}" srcOrd="0" destOrd="0" parTransId="{626975AA-33E1-4E70-8EA6-BFF8AF29C5C5}" sibTransId="{2191ECBD-42AF-4D53-A85D-CDDB13799746}"/>
    <dgm:cxn modelId="{EC47CDD9-A132-4B48-BA2B-8B3F2BE7C44C}" type="presParOf" srcId="{A88291B8-4E17-46FC-88D4-2C32B9B5482F}" destId="{1262F755-2285-4CA0-BD78-159FAA9DCBD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2F755-2285-4CA0-BD78-159FAA9DCBD0}">
      <dsp:nvSpPr>
        <dsp:cNvPr id="0" name=""/>
        <dsp:cNvSpPr/>
      </dsp:nvSpPr>
      <dsp:spPr>
        <a:xfrm>
          <a:off x="0" y="242693"/>
          <a:ext cx="6263640" cy="5019300"/>
        </a:xfrm>
        <a:prstGeom prst="roundRect">
          <a:avLst/>
        </a:prstGeom>
        <a:solidFill>
          <a:srgbClr val="3399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5800" kern="1200" dirty="0"/>
            <a:t>Action is Hope. There is no Hope without Action. </a:t>
          </a:r>
        </a:p>
        <a:p>
          <a:pPr marL="0" marR="0" lvl="0" indent="0" algn="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000" i="1" kern="1200" dirty="0">
              <a:latin typeface="Script MT Bold" panose="03040602040607080904" pitchFamily="66" charset="0"/>
            </a:rPr>
            <a:t>Ray </a:t>
          </a:r>
          <a:r>
            <a:rPr lang="en-US" sz="3000" i="1" kern="1200" dirty="0" err="1">
              <a:latin typeface="Script MT Bold" panose="03040602040607080904" pitchFamily="66" charset="0"/>
            </a:rPr>
            <a:t>Bardbury</a:t>
          </a:r>
          <a:r>
            <a:rPr lang="en-US" sz="3000" i="1" kern="1200" dirty="0">
              <a:latin typeface="Script MT Bold" panose="03040602040607080904" pitchFamily="66" charset="0"/>
            </a:rPr>
            <a:t> </a:t>
          </a:r>
          <a:endParaRPr lang="en-US" sz="3000" kern="1200" dirty="0">
            <a:latin typeface="Script MT Bold" panose="03040602040607080904" pitchFamily="66" charset="0"/>
          </a:endParaRPr>
        </a:p>
        <a:p>
          <a:pPr marL="0"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800" kern="1200" dirty="0"/>
        </a:p>
      </dsp:txBody>
      <dsp:txXfrm>
        <a:off x="245022" y="487715"/>
        <a:ext cx="5773596" cy="4529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8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26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55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95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0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D0F5-310D-44FA-AEC0-6C552775E953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C8025-DBD3-4645-832C-671C74B4D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967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D1078-BC91-43CD-9D8F-15420C958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is an Action Word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F181B4-398A-4378-12EA-95C59622D6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32410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085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Script MT Bold</vt:lpstr>
      <vt:lpstr>Office Theme</vt:lpstr>
      <vt:lpstr>Hope is an Action Word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Hope is an Action Word </dc:title>
  <dc:creator>Jimenez-Solomon, Oscar (NYSPI)</dc:creator>
  <cp:lastModifiedBy>Jimenez-Solomon, Oscar (NYSPI)</cp:lastModifiedBy>
  <cp:revision>1</cp:revision>
  <dcterms:created xsi:type="dcterms:W3CDTF">2023-01-12T16:12:46Z</dcterms:created>
  <dcterms:modified xsi:type="dcterms:W3CDTF">2023-01-12T16:18:23Z</dcterms:modified>
</cp:coreProperties>
</file>